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7"/>
  </p:notesMasterIdLst>
  <p:handoutMasterIdLst>
    <p:handoutMasterId r:id="rId38"/>
  </p:handoutMasterIdLst>
  <p:sldIdLst>
    <p:sldId id="361" r:id="rId2"/>
    <p:sldId id="325" r:id="rId3"/>
    <p:sldId id="272" r:id="rId4"/>
    <p:sldId id="372" r:id="rId5"/>
    <p:sldId id="373" r:id="rId6"/>
    <p:sldId id="369" r:id="rId7"/>
    <p:sldId id="374" r:id="rId8"/>
    <p:sldId id="370" r:id="rId9"/>
    <p:sldId id="342" r:id="rId10"/>
    <p:sldId id="343" r:id="rId11"/>
    <p:sldId id="344" r:id="rId12"/>
    <p:sldId id="346" r:id="rId13"/>
    <p:sldId id="345" r:id="rId14"/>
    <p:sldId id="347" r:id="rId15"/>
    <p:sldId id="348" r:id="rId16"/>
    <p:sldId id="349" r:id="rId17"/>
    <p:sldId id="270" r:id="rId18"/>
    <p:sldId id="350" r:id="rId19"/>
    <p:sldId id="351" r:id="rId20"/>
    <p:sldId id="352" r:id="rId21"/>
    <p:sldId id="353" r:id="rId22"/>
    <p:sldId id="354" r:id="rId23"/>
    <p:sldId id="356" r:id="rId24"/>
    <p:sldId id="357" r:id="rId25"/>
    <p:sldId id="318" r:id="rId26"/>
    <p:sldId id="363" r:id="rId27"/>
    <p:sldId id="366" r:id="rId28"/>
    <p:sldId id="367" r:id="rId29"/>
    <p:sldId id="358" r:id="rId30"/>
    <p:sldId id="359" r:id="rId31"/>
    <p:sldId id="313" r:id="rId32"/>
    <p:sldId id="339" r:id="rId33"/>
    <p:sldId id="355" r:id="rId34"/>
    <p:sldId id="368" r:id="rId35"/>
    <p:sldId id="360" r:id="rId36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3485" autoAdjust="0"/>
  </p:normalViewPr>
  <p:slideViewPr>
    <p:cSldViewPr snapToObjects="1">
      <p:cViewPr>
        <p:scale>
          <a:sx n="104" d="100"/>
          <a:sy n="104" d="100"/>
        </p:scale>
        <p:origin x="402" y="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29/01/2020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441896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086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Expliquer</a:t>
            </a:r>
            <a:r>
              <a:rPr lang="en-US" dirty="0"/>
              <a:t> </a:t>
            </a:r>
            <a:r>
              <a:rPr lang="en-US" dirty="0" err="1"/>
              <a:t>brièvement</a:t>
            </a:r>
            <a:r>
              <a:rPr lang="en-US" dirty="0"/>
              <a:t> le </a:t>
            </a:r>
            <a:r>
              <a:rPr lang="en-US" dirty="0" err="1"/>
              <a:t>terme</a:t>
            </a:r>
            <a:r>
              <a:rPr lang="en-US" dirty="0"/>
              <a:t> “</a:t>
            </a:r>
            <a:r>
              <a:rPr lang="en-US" dirty="0" err="1"/>
              <a:t>Déclaratif</a:t>
            </a:r>
            <a:r>
              <a:rPr lang="en-US" dirty="0"/>
              <a:t>”: </a:t>
            </a:r>
            <a:r>
              <a:rPr lang="en-US" dirty="0" err="1"/>
              <a:t>Paradigm</a:t>
            </a:r>
            <a:r>
              <a:rPr lang="en-US" baseline="0" dirty="0" err="1"/>
              <a:t>e</a:t>
            </a:r>
            <a:r>
              <a:rPr lang="en-US" baseline="0" dirty="0"/>
              <a:t> de </a:t>
            </a:r>
            <a:r>
              <a:rPr lang="en-US" baseline="0" dirty="0" err="1"/>
              <a:t>prog</a:t>
            </a:r>
            <a:r>
              <a:rPr lang="en-US" baseline="0" dirty="0"/>
              <a:t>. </a:t>
            </a:r>
            <a:r>
              <a:rPr lang="en-US" baseline="0" dirty="0" err="1"/>
              <a:t>reposant</a:t>
            </a:r>
            <a:r>
              <a:rPr lang="en-US" baseline="0" dirty="0"/>
              <a:t> sur des </a:t>
            </a:r>
            <a:r>
              <a:rPr lang="en-US" baseline="0" dirty="0" err="1"/>
              <a:t>composants</a:t>
            </a:r>
            <a:r>
              <a:rPr lang="en-US" baseline="0" dirty="0"/>
              <a:t> </a:t>
            </a:r>
            <a:r>
              <a:rPr lang="en-US" baseline="0" dirty="0" err="1"/>
              <a:t>logiciels</a:t>
            </a:r>
            <a:r>
              <a:rPr lang="en-US" baseline="0" dirty="0"/>
              <a:t> </a:t>
            </a:r>
            <a:r>
              <a:rPr lang="en-US" baseline="0" dirty="0" err="1"/>
              <a:t>dénués</a:t>
            </a:r>
            <a:r>
              <a:rPr lang="en-US" baseline="0" dirty="0"/>
              <a:t> de </a:t>
            </a:r>
            <a:r>
              <a:rPr lang="en-US" baseline="0" dirty="0" err="1"/>
              <a:t>contexte</a:t>
            </a:r>
            <a:r>
              <a:rPr lang="en-US" baseline="0" dirty="0"/>
              <a:t> et </a:t>
            </a:r>
            <a:r>
              <a:rPr lang="en-US" baseline="0" dirty="0" err="1"/>
              <a:t>d’êtats</a:t>
            </a:r>
            <a:r>
              <a:rPr lang="en-US" baseline="0" dirty="0"/>
              <a:t> internes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02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</a:t>
            </a:r>
            <a:r>
              <a:rPr lang="fr-FR" dirty="0"/>
              <a:t> </a:t>
            </a:r>
            <a:r>
              <a:rPr lang="en-US" dirty="0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Février 2020</a:t>
            </a:r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Contents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375" y="1441449"/>
            <a:ext cx="588963" cy="321625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01.</a:t>
            </a:r>
          </a:p>
          <a:p>
            <a:pPr>
              <a:lnSpc>
                <a:spcPct val="200000"/>
              </a:lnSpc>
            </a:pPr>
            <a:r>
              <a:rPr lang="fr-FR" dirty="0"/>
              <a:t>02.</a:t>
            </a:r>
          </a:p>
          <a:p>
            <a:pPr>
              <a:lnSpc>
                <a:spcPct val="200000"/>
              </a:lnSpc>
            </a:pPr>
            <a:r>
              <a:rPr lang="fr-FR" dirty="0"/>
              <a:t>03.</a:t>
            </a:r>
          </a:p>
          <a:p>
            <a:pPr>
              <a:lnSpc>
                <a:spcPct val="200000"/>
              </a:lnSpc>
            </a:pPr>
            <a:r>
              <a:rPr lang="fr-FR" dirty="0"/>
              <a:t>04.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Principles of the functional paradigm</a:t>
            </a:r>
          </a:p>
          <a:p>
            <a:pPr>
              <a:lnSpc>
                <a:spcPct val="200000"/>
              </a:lnSpc>
            </a:pPr>
            <a:r>
              <a:rPr lang="fr-FR" dirty="0"/>
              <a:t>Application of FP principles in JS</a:t>
            </a:r>
          </a:p>
          <a:p>
            <a:pPr>
              <a:lnSpc>
                <a:spcPct val="200000"/>
              </a:lnSpc>
            </a:pPr>
            <a:r>
              <a:rPr lang="fr-FR" dirty="0"/>
              <a:t>Deal with side effects</a:t>
            </a:r>
          </a:p>
          <a:p>
            <a:pPr>
              <a:lnSpc>
                <a:spcPct val="200000"/>
              </a:lnSpc>
            </a:pPr>
            <a:r>
              <a:rPr lang="fr-FR" dirty="0"/>
              <a:t>Some helpful tools</a:t>
            </a:r>
          </a:p>
          <a:p>
            <a:pPr>
              <a:lnSpc>
                <a:spcPct val="200000"/>
              </a:lnSpc>
            </a:pP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0064" y="1467755"/>
            <a:ext cx="1325562" cy="350748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 p.3–?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p.?–?</a:t>
            </a:r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Principles of the functional paradigm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500" b="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functional programming</a:t>
            </a:r>
            <a: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:</a:t>
            </a:r>
            <a:b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</a:br>
            <a:br>
              <a:rPr lang="fr-FR" b="0" dirty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‘’ Declarative paradigm of programmation in which functions are first-class citizens. ’’ </a:t>
            </a:r>
            <a:endParaRPr lang="fr-FR" sz="3000" b="0" dirty="0">
              <a:latin typeface="Graphik Medium" charset="0"/>
              <a:ea typeface="Graphik Medium" charset="0"/>
              <a:cs typeface="Graphik Medium" charset="0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6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 txBox="1">
            <a:spLocks/>
          </p:cNvSpPr>
          <p:nvPr/>
        </p:nvSpPr>
        <p:spPr>
          <a:xfrm>
            <a:off x="6453034" y="4657700"/>
            <a:ext cx="1722592" cy="30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4500" b="1" i="0" u="none" strike="noStrike" cap="none" spc="-150" baseline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2500" b="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OCaml</a:t>
            </a:r>
            <a:r>
              <a:rPr lang="fr-FR" sz="25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 docs</a:t>
            </a:r>
          </a:p>
        </p:txBody>
      </p:sp>
    </p:spTree>
    <p:extLst>
      <p:ext uri="{BB962C8B-B14F-4D97-AF65-F5344CB8AC3E}">
        <p14:creationId xmlns:p14="http://schemas.microsoft.com/office/powerpoint/2010/main" val="820217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8433413-9BE7-4F46-B1C9-2C9997E00675}"/>
              </a:ext>
            </a:extLst>
          </p:cNvPr>
          <p:cNvSpPr/>
          <p:nvPr/>
        </p:nvSpPr>
        <p:spPr>
          <a:xfrm>
            <a:off x="1043608" y="1273324"/>
            <a:ext cx="7191392" cy="2965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Functions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are pure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Graphik Bold" panose="020B0803030202060203" pitchFamily="34" charset="0"/>
              </a:rPr>
              <a:t>They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 are of fixed arity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have any context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produce side effects</a:t>
            </a:r>
            <a:endParaRPr lang="en-US" sz="3200" dirty="0">
              <a:solidFill>
                <a:schemeClr val="bg2"/>
              </a:solidFill>
              <a:latin typeface="Graphik"/>
            </a:endParaRPr>
          </a:p>
        </p:txBody>
      </p:sp>
    </p:spTree>
    <p:extLst>
      <p:ext uri="{BB962C8B-B14F-4D97-AF65-F5344CB8AC3E}">
        <p14:creationId xmlns:p14="http://schemas.microsoft.com/office/powerpoint/2010/main" val="650152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of FP </a:t>
            </a:r>
            <a:r>
              <a:rPr lang="fr-FR" dirty="0" err="1"/>
              <a:t>principles</a:t>
            </a:r>
            <a:r>
              <a:rPr lang="fr-FR" dirty="0"/>
              <a:t> in JS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02.</a:t>
            </a:r>
          </a:p>
        </p:txBody>
      </p:sp>
    </p:spTree>
    <p:extLst>
      <p:ext uri="{BB962C8B-B14F-4D97-AF65-F5344CB8AC3E}">
        <p14:creationId xmlns:p14="http://schemas.microsoft.com/office/powerpoint/2010/main" val="2402358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Deal with </a:t>
            </a:r>
            <a:br>
              <a:rPr lang="fr-FR" dirty="0"/>
            </a:br>
            <a:r>
              <a:rPr lang="fr-FR" dirty="0"/>
              <a:t>side effects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21351016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helpful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2053677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3153</TotalTime>
  <Words>2553</Words>
  <Application>Microsoft Office PowerPoint</Application>
  <PresentationFormat>On-screen Show (16:10)</PresentationFormat>
  <Paragraphs>477</Paragraphs>
  <Slides>35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5" baseType="lpstr">
      <vt:lpstr>Arial</vt:lpstr>
      <vt:lpstr>Graphik</vt:lpstr>
      <vt:lpstr>Graphik Black</vt:lpstr>
      <vt:lpstr>Graphik Bold</vt:lpstr>
      <vt:lpstr>Graphik Courant</vt:lpstr>
      <vt:lpstr>Graphik Light</vt:lpstr>
      <vt:lpstr>Graphik Medium</vt:lpstr>
      <vt:lpstr>Graphik Regular</vt:lpstr>
      <vt:lpstr>Graphik Semibold</vt:lpstr>
      <vt:lpstr>Simple Light</vt:lpstr>
      <vt:lpstr>Functional programming in the JS ecosystem</vt:lpstr>
      <vt:lpstr>Contents</vt:lpstr>
      <vt:lpstr>Principles of the functional paradigm</vt:lpstr>
      <vt:lpstr>functional programming:  ‘’ Declarative paradigm of programmation in which functions are first-class citizens. ’’ </vt:lpstr>
      <vt:lpstr>PowerPoint Presentation</vt:lpstr>
      <vt:lpstr>Application of FP principles in JS</vt:lpstr>
      <vt:lpstr>Deal with  side effects</vt:lpstr>
      <vt:lpstr>Some helpful tools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PowerPoint Presentation</vt:lpstr>
      <vt:lpstr>PowerPoint Presentation</vt:lpstr>
      <vt:lpstr>PowerPoint Presentation</vt:lpstr>
      <vt:lpstr>Merci, pour votre attention. Des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Maxime Dubourg</cp:lastModifiedBy>
  <cp:revision>273</cp:revision>
  <dcterms:modified xsi:type="dcterms:W3CDTF">2020-01-29T19:00:14Z</dcterms:modified>
</cp:coreProperties>
</file>